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0" r:id="rId4"/>
    <p:sldId id="261" r:id="rId5"/>
    <p:sldId id="275" r:id="rId6"/>
    <p:sldId id="274" r:id="rId7"/>
    <p:sldId id="279" r:id="rId8"/>
    <p:sldId id="278" r:id="rId9"/>
    <p:sldId id="267" r:id="rId10"/>
    <p:sldId id="277" r:id="rId1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06" autoAdjust="0"/>
    <p:restoredTop sz="95441" autoAdjust="0"/>
  </p:normalViewPr>
  <p:slideViewPr>
    <p:cSldViewPr snapToGrid="0" snapToObjects="1">
      <p:cViewPr varScale="1">
        <p:scale>
          <a:sx n="114" d="100"/>
          <a:sy n="114" d="100"/>
        </p:scale>
        <p:origin x="198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E8E8229-37C8-4F69-93EC-0869298784F8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55FB460-1383-41F2-8CBF-D7E64351D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47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59B9EF0-4E64-4A2F-819E-F366D6699E40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54F6BB-4875-45A4-A2BE-14BE77C55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664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4F6BB-4875-45A4-A2BE-14BE77C55F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475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4F6BB-4875-45A4-A2BE-14BE77C55F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143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3282941789"/>
      </p:ext>
    </p:extLst>
  </p:cSld>
  <p:clrMapOvr>
    <a:masterClrMapping/>
  </p:clrMapOvr>
  <p:transition spd="slow">
    <p:push dir="u"/>
    <p:sndAc>
      <p:stSnd>
        <p:snd r:embed="rId1" name="Slide Projector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39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08528"/>
      </p:ext>
    </p:extLst>
  </p:cSld>
  <p:clrMapOvr>
    <a:masterClrMapping/>
  </p:clrMapOvr>
  <p:transition spd="slow">
    <p:push dir="u"/>
    <p:sndAc>
      <p:stSnd>
        <p:snd r:embed="rId1" name="Slide Projector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395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899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10435"/>
      </p:ext>
    </p:extLst>
  </p:cSld>
  <p:clrMapOvr>
    <a:masterClrMapping/>
  </p:clrMapOvr>
  <p:transition spd="slow">
    <p:push dir="u"/>
    <p:sndAc>
      <p:stSnd>
        <p:snd r:embed="rId1" name="Slide Projector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6346"/>
      </p:ext>
    </p:extLst>
  </p:cSld>
  <p:clrMapOvr>
    <a:masterClrMapping/>
  </p:clrMapOvr>
  <p:transition spd="slow">
    <p:push dir="u"/>
    <p:sndAc>
      <p:stSnd>
        <p:snd r:embed="rId1" name="Slide Projector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066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888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22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31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50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54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943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04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7846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02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audio" Target="../media/audio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3CEC41E-48BD-4881-B6FF-D82EEBBCD904}" type="datetimeFigureOut">
              <a:rPr lang="en-US" smtClean="0"/>
              <a:t>11/20/19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67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</p:sldLayoutIdLst>
  <p:transition spd="slow">
    <p:push dir="u"/>
    <p:sndAc>
      <p:stSnd>
        <p:snd r:embed="rId19" name="Slide Projector"/>
      </p:stSnd>
    </p:sndAc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1591" y="757316"/>
            <a:ext cx="7196328" cy="120361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6000" b="1" dirty="0"/>
            </a:br>
            <a:r>
              <a:rPr lang="en-US" sz="3100" i="1" dirty="0"/>
              <a:t>International Learning Community</a:t>
            </a:r>
            <a:br>
              <a:rPr lang="en-US" sz="3100" i="1" dirty="0"/>
            </a:br>
            <a:r>
              <a:rPr lang="en-US" sz="3100" i="1" dirty="0"/>
              <a:t>Fall 2019: </a:t>
            </a:r>
            <a:r>
              <a:rPr lang="en-US" sz="3100" b="1" i="1" dirty="0"/>
              <a:t>“Migration, Movement(s) Around the Globe”</a:t>
            </a:r>
            <a:endParaRPr lang="en-US" sz="4400" b="1" i="1" dirty="0"/>
          </a:p>
        </p:txBody>
      </p:sp>
      <p:sp>
        <p:nvSpPr>
          <p:cNvPr id="4" name="Rectangle 3"/>
          <p:cNvSpPr/>
          <p:nvPr/>
        </p:nvSpPr>
        <p:spPr>
          <a:xfrm>
            <a:off x="3202517" y="2626391"/>
            <a:ext cx="6603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i="1" dirty="0"/>
              <a:t>Global </a:t>
            </a:r>
            <a:r>
              <a:rPr lang="en-US" sz="4800" b="1" i="1" dirty="0"/>
              <a:t>Dialogues</a:t>
            </a:r>
            <a:endParaRPr lang="en-US" sz="44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111" y="3798116"/>
            <a:ext cx="1915175" cy="180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27728"/>
      </p:ext>
    </p:extLst>
  </p:cSld>
  <p:clrMapOvr>
    <a:masterClrMapping/>
  </p:clrMapOvr>
  <p:transition spd="slow">
    <p:push dir="u"/>
    <p:sndAc>
      <p:stSnd>
        <p:snd r:embed="rId2" name="Slide Projector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Center for Global Engagement: Who We 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438401"/>
            <a:ext cx="7704667" cy="3332816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Study Abroad and Global Ambassadors</a:t>
            </a:r>
          </a:p>
          <a:p>
            <a:r>
              <a:rPr lang="en-US" i="1" dirty="0"/>
              <a:t>International Students and International Scholars</a:t>
            </a:r>
          </a:p>
          <a:p>
            <a:r>
              <a:rPr lang="en-US" i="1" dirty="0"/>
              <a:t>International Studies Certificate Program</a:t>
            </a:r>
          </a:p>
          <a:p>
            <a:r>
              <a:rPr lang="en-US" i="1" dirty="0"/>
              <a:t>International Learning Community</a:t>
            </a:r>
          </a:p>
          <a:p>
            <a:r>
              <a:rPr lang="en-US" i="1" dirty="0"/>
              <a:t>International Club, and International Cafe</a:t>
            </a:r>
          </a:p>
          <a:p>
            <a:r>
              <a:rPr lang="en-US" i="1" dirty="0"/>
              <a:t>International Education Week</a:t>
            </a:r>
          </a:p>
          <a:p>
            <a:r>
              <a:rPr lang="en-US" i="1" dirty="0"/>
              <a:t>…ALL things International!</a:t>
            </a:r>
          </a:p>
        </p:txBody>
      </p:sp>
    </p:spTree>
    <p:extLst>
      <p:ext uri="{BB962C8B-B14F-4D97-AF65-F5344CB8AC3E}">
        <p14:creationId xmlns:p14="http://schemas.microsoft.com/office/powerpoint/2010/main" val="3492399064"/>
      </p:ext>
    </p:extLst>
  </p:cSld>
  <p:clrMapOvr>
    <a:masterClrMapping/>
  </p:clrMapOvr>
  <p:transition spd="slow">
    <p:push dir="u"/>
    <p:sndAc>
      <p:stSnd>
        <p:snd r:embed="rId2" name="Slide Projector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163586"/>
            <a:ext cx="7704667" cy="1981200"/>
          </a:xfrm>
        </p:spPr>
        <p:txBody>
          <a:bodyPr/>
          <a:lstStyle/>
          <a:p>
            <a:r>
              <a:rPr lang="en-US" b="1" i="1" dirty="0"/>
              <a:t>How does it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4613" y="1696293"/>
            <a:ext cx="6894773" cy="4318612"/>
          </a:xfrm>
        </p:spPr>
        <p:txBody>
          <a:bodyPr>
            <a:normAutofit/>
          </a:bodyPr>
          <a:lstStyle/>
          <a:p>
            <a:r>
              <a:rPr lang="en-US" i="1" dirty="0"/>
              <a:t>Break into evenly sized groups.</a:t>
            </a:r>
          </a:p>
          <a:p>
            <a:r>
              <a:rPr lang="en-US" i="1" dirty="0"/>
              <a:t>Each table will have an international student present. They will be the group leader.</a:t>
            </a:r>
          </a:p>
          <a:p>
            <a:r>
              <a:rPr lang="en-US" i="1" dirty="0"/>
              <a:t>We will spend 15 minutes discussing each topic.</a:t>
            </a:r>
          </a:p>
          <a:p>
            <a:r>
              <a:rPr lang="en-US" i="1" dirty="0"/>
              <a:t>First, you will discuss with only your table, then we will have a group discussion.</a:t>
            </a:r>
          </a:p>
          <a:p>
            <a:r>
              <a:rPr lang="en-US" i="1" dirty="0"/>
              <a:t>The conversations will involve current trends, events and controversial topics.</a:t>
            </a:r>
          </a:p>
        </p:txBody>
      </p:sp>
    </p:spTree>
    <p:extLst>
      <p:ext uri="{BB962C8B-B14F-4D97-AF65-F5344CB8AC3E}">
        <p14:creationId xmlns:p14="http://schemas.microsoft.com/office/powerpoint/2010/main" val="1290374155"/>
      </p:ext>
    </p:extLst>
  </p:cSld>
  <p:clrMapOvr>
    <a:masterClrMapping/>
  </p:clrMapOvr>
  <p:transition spd="slow">
    <p:push dir="u"/>
    <p:sndAc>
      <p:stSnd>
        <p:snd r:embed="rId2" name="Slide Projector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8243" y="0"/>
            <a:ext cx="7704667" cy="1981200"/>
          </a:xfrm>
        </p:spPr>
        <p:txBody>
          <a:bodyPr>
            <a:normAutofit/>
          </a:bodyPr>
          <a:lstStyle/>
          <a:p>
            <a:r>
              <a:rPr lang="en-US" sz="4000" b="1" i="1" dirty="0"/>
              <a:t>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1709896"/>
            <a:ext cx="6887389" cy="4295281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No professors allowed. </a:t>
            </a:r>
          </a:p>
          <a:p>
            <a:r>
              <a:rPr lang="en-US" i="1" dirty="0"/>
              <a:t>Be respectful. No rude language, or personal attacks.</a:t>
            </a:r>
          </a:p>
          <a:p>
            <a:r>
              <a:rPr lang="en-US" i="1" dirty="0"/>
              <a:t>Let communication be proportional. Do not monopolize the conversation, let each person share their opinion.</a:t>
            </a:r>
          </a:p>
          <a:p>
            <a:r>
              <a:rPr lang="en-US" i="1" dirty="0">
                <a:effectLst/>
              </a:rPr>
              <a:t>“Debate and divergence of views can only enrich our history and culture.”</a:t>
            </a:r>
          </a:p>
          <a:p>
            <a:r>
              <a:rPr lang="en-US" i="1" dirty="0">
                <a:effectLst/>
              </a:rPr>
              <a:t>No </a:t>
            </a:r>
            <a:r>
              <a:rPr lang="en-US" i="1" dirty="0"/>
              <a:t>cell phones, tablets or laptops.</a:t>
            </a:r>
          </a:p>
          <a:p>
            <a:r>
              <a:rPr lang="en-US" i="1" dirty="0"/>
              <a:t>No working on homework for other classes, full participation is required.</a:t>
            </a:r>
          </a:p>
          <a:p>
            <a:r>
              <a:rPr lang="en-US" i="1" dirty="0"/>
              <a:t>Sign-in sheets will </a:t>
            </a:r>
            <a:r>
              <a:rPr lang="en-US" i="1" u="sng" dirty="0"/>
              <a:t>not be available</a:t>
            </a:r>
            <a:r>
              <a:rPr lang="en-US" i="1" dirty="0"/>
              <a:t> until the end.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240293"/>
      </p:ext>
    </p:extLst>
  </p:cSld>
  <p:clrMapOvr>
    <a:masterClrMapping/>
  </p:clrMapOvr>
  <p:transition spd="slow">
    <p:push dir="u"/>
    <p:sndAc>
      <p:stSnd>
        <p:snd r:embed="rId2" name="Slide Projector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International Students</a:t>
            </a:r>
            <a:r>
              <a:rPr lang="en-US" b="1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6357" y="2237066"/>
            <a:ext cx="7704667" cy="3332816"/>
          </a:xfrm>
        </p:spPr>
        <p:txBody>
          <a:bodyPr/>
          <a:lstStyle/>
          <a:p>
            <a:r>
              <a:rPr lang="en-US" i="1" dirty="0"/>
              <a:t>All international students </a:t>
            </a:r>
            <a:r>
              <a:rPr lang="en-US" b="1" i="1" u="sng" dirty="0"/>
              <a:t>please stand up </a:t>
            </a:r>
            <a:r>
              <a:rPr lang="en-US" i="1" dirty="0"/>
              <a:t>so I can see you! </a:t>
            </a:r>
          </a:p>
          <a:p>
            <a:pPr marL="0" indent="0">
              <a:buNone/>
            </a:pPr>
            <a:endParaRPr lang="en-US" i="1" dirty="0"/>
          </a:p>
          <a:p>
            <a:r>
              <a:rPr lang="en-US" b="1" i="1" dirty="0"/>
              <a:t>Introduce yourself </a:t>
            </a:r>
            <a:r>
              <a:rPr lang="en-US" i="1" dirty="0"/>
              <a:t>– If some of you could share with us your name, where you are from, and what your major is, that would be great! </a:t>
            </a:r>
          </a:p>
        </p:txBody>
      </p:sp>
    </p:spTree>
    <p:extLst>
      <p:ext uri="{BB962C8B-B14F-4D97-AF65-F5344CB8AC3E}">
        <p14:creationId xmlns:p14="http://schemas.microsoft.com/office/powerpoint/2010/main" val="2692393987"/>
      </p:ext>
    </p:extLst>
  </p:cSld>
  <p:clrMapOvr>
    <a:masterClrMapping/>
  </p:clrMapOvr>
  <p:transition spd="slow">
    <p:push dir="u"/>
    <p:sndAc>
      <p:stSnd>
        <p:snd r:embed="rId2" name="Slide Projector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605" y="585448"/>
            <a:ext cx="7230746" cy="1080938"/>
          </a:xfrm>
        </p:spPr>
        <p:txBody>
          <a:bodyPr>
            <a:noAutofit/>
          </a:bodyPr>
          <a:lstStyle/>
          <a:p>
            <a:r>
              <a:rPr lang="en-US" b="1" i="1" dirty="0"/>
              <a:t>Icebreakers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537" y="1775443"/>
            <a:ext cx="8258683" cy="406446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i="1" dirty="0"/>
              <a:t>Two Truths and a Lie:</a:t>
            </a:r>
            <a:endParaRPr lang="en-US" sz="1800" i="1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800" i="1" dirty="0">
                <a:cs typeface="Times New Roman" panose="02020603050405020304" pitchFamily="18" charset="0"/>
              </a:rPr>
              <a:t>Write down your name and three statements in any order about yourself on the index card in front of you!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cs typeface="Times New Roman" panose="02020603050405020304" pitchFamily="18" charset="0"/>
              </a:rPr>
              <a:t>2 should be true and 1 should be a lie.</a:t>
            </a:r>
          </a:p>
          <a:p>
            <a:pPr lvl="1">
              <a:lnSpc>
                <a:spcPct val="100000"/>
              </a:lnSpc>
            </a:pPr>
            <a:r>
              <a:rPr lang="en-US" sz="1800" i="1" dirty="0">
                <a:cs typeface="Times New Roman" panose="02020603050405020304" pitchFamily="18" charset="0"/>
              </a:rPr>
              <a:t>The trick is to make the lie believable. 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cs typeface="Times New Roman" panose="02020603050405020304" pitchFamily="18" charset="0"/>
              </a:rPr>
              <a:t>Then fold your index card together and put it in the middle of the table, shuffle them, and pass them out.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cs typeface="Times New Roman" panose="02020603050405020304" pitchFamily="18" charset="0"/>
              </a:rPr>
              <a:t>Make sure not to get your own card!!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cs typeface="Times New Roman" panose="02020603050405020304" pitchFamily="18" charset="0"/>
              </a:rPr>
              <a:t>Then read the cards among your table</a:t>
            </a:r>
          </a:p>
          <a:p>
            <a:pPr>
              <a:lnSpc>
                <a:spcPct val="100000"/>
              </a:lnSpc>
            </a:pPr>
            <a:r>
              <a:rPr lang="en-US" sz="1800" i="1" dirty="0">
                <a:cs typeface="Times New Roman" panose="02020603050405020304" pitchFamily="18" charset="0"/>
              </a:rPr>
              <a:t>Start trying to spot the lie</a:t>
            </a:r>
            <a:endParaRPr lang="en-US" sz="1800" b="1" i="1" u="sng" dirty="0"/>
          </a:p>
          <a:p>
            <a:pPr marL="0" indent="0">
              <a:lnSpc>
                <a:spcPct val="100000"/>
              </a:lnSpc>
              <a:buNone/>
            </a:pPr>
            <a:endParaRPr lang="en-US" sz="1800" b="1" i="1" u="sng" dirty="0"/>
          </a:p>
        </p:txBody>
      </p:sp>
    </p:spTree>
    <p:extLst>
      <p:ext uri="{BB962C8B-B14F-4D97-AF65-F5344CB8AC3E}">
        <p14:creationId xmlns:p14="http://schemas.microsoft.com/office/powerpoint/2010/main" val="1536993286"/>
      </p:ext>
    </p:extLst>
  </p:cSld>
  <p:clrMapOvr>
    <a:masterClrMapping/>
  </p:clrMapOvr>
  <p:transition spd="slow">
    <p:push dir="u"/>
    <p:sndAc>
      <p:stSnd>
        <p:snd r:embed="rId3" name="Slide Projector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134" y="-88084"/>
            <a:ext cx="7704667" cy="1981200"/>
          </a:xfrm>
        </p:spPr>
        <p:txBody>
          <a:bodyPr/>
          <a:lstStyle/>
          <a:p>
            <a:r>
              <a:rPr lang="en-US" b="1" i="1" dirty="0"/>
              <a:t>Society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2101" y="3430157"/>
            <a:ext cx="6968795" cy="5359650"/>
          </a:xfrm>
        </p:spPr>
        <p:txBody>
          <a:bodyPr>
            <a:normAutofit/>
          </a:bodyPr>
          <a:lstStyle/>
          <a:p>
            <a:pPr lvl="0"/>
            <a:r>
              <a:rPr lang="en-US" sz="2000" i="1" dirty="0"/>
              <a:t>Do you believe that professors should be armed at all times on college campuses? </a:t>
            </a:r>
          </a:p>
          <a:p>
            <a:r>
              <a:rPr lang="en-US" sz="2000" i="1" dirty="0"/>
              <a:t>Is assisted suicide legal in your home country? Under what measures should a person be allowed or considered for euthanasia, if at all? </a:t>
            </a:r>
          </a:p>
          <a:p>
            <a:r>
              <a:rPr lang="en-US" sz="2000" i="1" dirty="0"/>
              <a:t> Prostitution is illegal in the United States. However, it still occurs. Is prostitution legal and regulated in your home country, or banned like here in the United States? </a:t>
            </a:r>
          </a:p>
          <a:p>
            <a:pPr lvl="0"/>
            <a:r>
              <a:rPr lang="en-US" sz="2000" i="1" dirty="0"/>
              <a:t>Is smoking still a problem among teenagers? (what about marijuana, vaping, </a:t>
            </a:r>
            <a:r>
              <a:rPr lang="en-US" sz="2000" i="1" dirty="0" err="1"/>
              <a:t>juuling</a:t>
            </a:r>
            <a:r>
              <a:rPr lang="en-US" sz="2000" i="1" dirty="0"/>
              <a:t>? </a:t>
            </a:r>
          </a:p>
          <a:p>
            <a:pPr lvl="1"/>
            <a:r>
              <a:rPr lang="en-US" i="1" dirty="0"/>
              <a:t>What are your thoughts and opinions on this matter?</a:t>
            </a:r>
          </a:p>
          <a:p>
            <a:pPr lvl="1"/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en-US" sz="1800" i="1" dirty="0"/>
          </a:p>
          <a:p>
            <a:pPr>
              <a:lnSpc>
                <a:spcPct val="150000"/>
              </a:lnSpc>
            </a:pPr>
            <a:endParaRPr lang="en-US" sz="1800" i="1" dirty="0"/>
          </a:p>
          <a:p>
            <a:pPr>
              <a:lnSpc>
                <a:spcPct val="150000"/>
              </a:lnSpc>
            </a:pPr>
            <a:endParaRPr lang="en-US" sz="1800" i="1" dirty="0"/>
          </a:p>
          <a:p>
            <a:pPr>
              <a:lnSpc>
                <a:spcPct val="150000"/>
              </a:lnSpc>
            </a:pPr>
            <a:endParaRPr lang="en-US" sz="1800" i="1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 lvl="0">
              <a:lnSpc>
                <a:spcPct val="150000"/>
              </a:lnSpc>
            </a:pPr>
            <a:endParaRPr lang="en-US" sz="2000" dirty="0"/>
          </a:p>
          <a:p>
            <a:pPr lvl="0">
              <a:lnSpc>
                <a:spcPct val="150000"/>
              </a:lnSpc>
            </a:pPr>
            <a:endParaRPr lang="en-US" sz="2000" dirty="0"/>
          </a:p>
          <a:p>
            <a:pPr lvl="0">
              <a:lnSpc>
                <a:spcPct val="15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26990986"/>
      </p:ext>
    </p:extLst>
  </p:cSld>
  <p:clrMapOvr>
    <a:masterClrMapping/>
  </p:clrMapOvr>
  <p:transition spd="slow">
    <p:push dir="u"/>
    <p:sndAc>
      <p:stSnd>
        <p:snd r:embed="rId2" name="Slide Projector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32" y="-20971"/>
            <a:ext cx="7704667" cy="1981200"/>
          </a:xfrm>
        </p:spPr>
        <p:txBody>
          <a:bodyPr/>
          <a:lstStyle/>
          <a:p>
            <a:r>
              <a:rPr lang="en-US" b="1" i="1" dirty="0"/>
              <a:t>Migration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906632" y="1768044"/>
            <a:ext cx="8103144" cy="730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/>
              <a:t>What is legal and illegal immigration?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sz="2000" i="1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/>
              <a:t>Should the Government allow immigrants who are here illegally to become U.S. Citizens?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sz="2000" i="1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/>
              <a:t>Should the children of illegal immigrants become U.S. citizens at birth?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2000" i="1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/>
              <a:t>Some people believe there should be free migration throughout the world. What would be the result of anybody being able to go anywhere? – Open borders.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sz="2000" i="1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/>
              <a:t>Do developed countries have responsibilities to welcome refugees from parts of the world that are experiencing difficulties? Why or why not?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2000" i="1" dirty="0"/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dirty="0"/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2000" i="1" dirty="0"/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941924"/>
      </p:ext>
    </p:extLst>
  </p:cSld>
  <p:clrMapOvr>
    <a:masterClrMapping/>
  </p:clrMapOvr>
  <p:transition spd="slow">
    <p:push dir="u"/>
    <p:sndAc>
      <p:stSnd>
        <p:snd r:embed="rId3" name="Slide Projector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060" y="237545"/>
            <a:ext cx="8437820" cy="1417638"/>
          </a:xfrm>
        </p:spPr>
        <p:txBody>
          <a:bodyPr>
            <a:normAutofit/>
          </a:bodyPr>
          <a:lstStyle/>
          <a:p>
            <a:r>
              <a:rPr lang="en-US" sz="4400" b="1" i="1" dirty="0"/>
              <a:t>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4714" y="2266576"/>
            <a:ext cx="7914059" cy="4798496"/>
          </a:xfrm>
        </p:spPr>
        <p:txBody>
          <a:bodyPr>
            <a:noAutofit/>
          </a:bodyPr>
          <a:lstStyle/>
          <a:p>
            <a:r>
              <a:rPr lang="en-US" sz="2000" i="1" dirty="0"/>
              <a:t>Is your home country or region often susceptible to natural disasters?</a:t>
            </a:r>
          </a:p>
          <a:p>
            <a:r>
              <a:rPr lang="en-US" sz="2000" i="1" dirty="0"/>
              <a:t>Are you aware about what happened to the Amazon Rainforest? What should have Bolivia and brazil done in order to prevent this disaster?</a:t>
            </a:r>
          </a:p>
          <a:p>
            <a:r>
              <a:rPr lang="en-US" sz="2000" i="1" dirty="0"/>
              <a:t>Should world leaders invest more money on preventing this type of disasters?</a:t>
            </a:r>
          </a:p>
          <a:p>
            <a:pPr lvl="0"/>
            <a:r>
              <a:rPr lang="en-US" sz="2000" i="1" dirty="0"/>
              <a:t>Do you believe global warming is a real issue that humans have affected? </a:t>
            </a:r>
          </a:p>
          <a:p>
            <a:pPr lvl="1"/>
            <a:r>
              <a:rPr lang="en-US" i="1" dirty="0"/>
              <a:t>What can we do as a species to offset this phenomenon, if anything?</a:t>
            </a:r>
          </a:p>
          <a:p>
            <a:pPr lvl="1"/>
            <a:r>
              <a:rPr lang="en-US" i="1" dirty="0"/>
              <a:t>Does global warming possibly affect some areas, or countries, more than others?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sz="2000" i="1" dirty="0"/>
          </a:p>
          <a:p>
            <a:endParaRPr lang="en-US" sz="2000" i="1" dirty="0"/>
          </a:p>
          <a:p>
            <a:pPr lvl="0"/>
            <a:endParaRPr lang="en-US" dirty="0"/>
          </a:p>
          <a:p>
            <a:pPr marL="457200" lvl="1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69240465"/>
      </p:ext>
    </p:extLst>
  </p:cSld>
  <p:clrMapOvr>
    <a:masterClrMapping/>
  </p:clrMapOvr>
  <p:transition spd="slow">
    <p:push dir="u"/>
    <p:sndAc>
      <p:stSnd>
        <p:snd r:embed="rId2" name="Slide Projector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021" y="247477"/>
            <a:ext cx="7704667" cy="1981200"/>
          </a:xfrm>
        </p:spPr>
        <p:txBody>
          <a:bodyPr/>
          <a:lstStyle/>
          <a:p>
            <a:r>
              <a:rPr lang="en-US" b="1" i="1" dirty="0"/>
              <a:t>Thank you for coming!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4736" y="1960598"/>
            <a:ext cx="7612064" cy="4549965"/>
          </a:xfrm>
        </p:spPr>
        <p:txBody>
          <a:bodyPr>
            <a:normAutofit/>
          </a:bodyPr>
          <a:lstStyle/>
          <a:p>
            <a:r>
              <a:rPr lang="en-US" i="1" dirty="0"/>
              <a:t>Don’t forget the Sign-In-Sheets</a:t>
            </a:r>
          </a:p>
          <a:p>
            <a:pPr lvl="1"/>
            <a:r>
              <a:rPr lang="en-US" i="1" dirty="0"/>
              <a:t>Intl. Students if you are doing this for a class as well then you need to sign both sheets. </a:t>
            </a:r>
          </a:p>
          <a:p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 algn="ctr">
              <a:buNone/>
            </a:pPr>
            <a:r>
              <a:rPr lang="en-US" i="1" dirty="0"/>
              <a:t>   Have a great week!! </a:t>
            </a:r>
          </a:p>
        </p:txBody>
      </p:sp>
    </p:spTree>
    <p:extLst>
      <p:ext uri="{BB962C8B-B14F-4D97-AF65-F5344CB8AC3E}">
        <p14:creationId xmlns:p14="http://schemas.microsoft.com/office/powerpoint/2010/main" val="3883284149"/>
      </p:ext>
    </p:extLst>
  </p:cSld>
  <p:clrMapOvr>
    <a:masterClrMapping/>
  </p:clrMapOvr>
  <p:transition spd="slow">
    <p:push dir="u"/>
    <p:sndAc>
      <p:stSnd>
        <p:snd r:embed="rId2" name="Slide Projector"/>
      </p:stSnd>
    </p:sndAc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3822</TotalTime>
  <Words>651</Words>
  <Application>Microsoft Office PowerPoint</Application>
  <PresentationFormat>On-screen Show (4:3)</PresentationFormat>
  <Paragraphs>86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Parallax</vt:lpstr>
      <vt:lpstr> International Learning Community Fall 2019: “Migration, Movement(s) Around the Globe”</vt:lpstr>
      <vt:lpstr>Center for Global Engagement: Who We Are</vt:lpstr>
      <vt:lpstr>How does it work?</vt:lpstr>
      <vt:lpstr>Rules</vt:lpstr>
      <vt:lpstr>International Students </vt:lpstr>
      <vt:lpstr>Icebreakers</vt:lpstr>
      <vt:lpstr>Society</vt:lpstr>
      <vt:lpstr>Migration</vt:lpstr>
      <vt:lpstr>Climate Change</vt:lpstr>
      <vt:lpstr>Thank you for coming!</vt:lpstr>
    </vt:vector>
  </TitlesOfParts>
  <Company>Columbus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Dialogues</dc:title>
  <dc:creator>Columbus State University</dc:creator>
  <cp:lastModifiedBy>Claire Dinh</cp:lastModifiedBy>
  <cp:revision>259</cp:revision>
  <cp:lastPrinted>2018-02-23T16:23:05Z</cp:lastPrinted>
  <dcterms:created xsi:type="dcterms:W3CDTF">2014-09-10T20:17:18Z</dcterms:created>
  <dcterms:modified xsi:type="dcterms:W3CDTF">2019-11-20T18:52:16Z</dcterms:modified>
</cp:coreProperties>
</file>